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re Sugar" panose="020B0604020202020204" charset="0"/>
      <p:regular r:id="rId15"/>
    </p:embeddedFont>
    <p:embeddedFont>
      <p:font typeface="Nunito" panose="020B0604020202020204" charset="0"/>
      <p:regular r:id="rId16"/>
      <p:bold r:id="rId17"/>
      <p:italic r:id="rId18"/>
      <p:boldItalic r:id="rId19"/>
    </p:embeddedFont>
    <p:embeddedFont>
      <p:font typeface="Nunito Bold" panose="020B060402020202020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63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F6CD0BD1-CC92-4038-AA40-B37A7F59BF39}"/>
    <pc:docChg chg="modSld">
      <pc:chgData name="Madihah Rehana binti Ku Othman" userId="8d6abce4-d1a6-4791-9622-abfbb7da5af2" providerId="ADAL" clId="{F6CD0BD1-CC92-4038-AA40-B37A7F59BF39}" dt="2023-07-12T07:03:35.687" v="15" actId="20577"/>
      <pc:docMkLst>
        <pc:docMk/>
      </pc:docMkLst>
      <pc:sldChg chg="modSp">
        <pc:chgData name="Madihah Rehana binti Ku Othman" userId="8d6abce4-d1a6-4791-9622-abfbb7da5af2" providerId="ADAL" clId="{F6CD0BD1-CC92-4038-AA40-B37A7F59BF39}" dt="2023-07-12T07:02:57.311" v="14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F6CD0BD1-CC92-4038-AA40-B37A7F59BF39}" dt="2023-07-12T07:02:57.311" v="14" actId="20577"/>
          <ac:spMkLst>
            <pc:docMk/>
            <pc:sldMk cId="0" sldId="256"/>
            <ac:spMk id="16" creationId="{00000000-0000-0000-0000-000000000000}"/>
          </ac:spMkLst>
        </pc:spChg>
      </pc:sldChg>
      <pc:sldChg chg="modSp">
        <pc:chgData name="Madihah Rehana binti Ku Othman" userId="8d6abce4-d1a6-4791-9622-abfbb7da5af2" providerId="ADAL" clId="{F6CD0BD1-CC92-4038-AA40-B37A7F59BF39}" dt="2023-07-12T07:03:35.687" v="15" actId="20577"/>
        <pc:sldMkLst>
          <pc:docMk/>
          <pc:sldMk cId="0" sldId="262"/>
        </pc:sldMkLst>
        <pc:spChg chg="mod">
          <ac:chgData name="Madihah Rehana binti Ku Othman" userId="8d6abce4-d1a6-4791-9622-abfbb7da5af2" providerId="ADAL" clId="{F6CD0BD1-CC92-4038-AA40-B37A7F59BF39}" dt="2023-07-12T07:03:35.687" v="15" actId="20577"/>
          <ac:spMkLst>
            <pc:docMk/>
            <pc:sldMk cId="0" sldId="262"/>
            <ac:spMk id="5" creationId="{00000000-0000-0000-0000-000000000000}"/>
          </ac:spMkLst>
        </pc:spChg>
      </pc:sldChg>
    </pc:docChg>
  </pc:docChgLst>
  <pc:docChgLst>
    <pc:chgData name="Guest User" userId="S::urn:spo:anon#c21937faaf700f7f0357fba761bb4af3457b14c0eab0b4cf74489e6d7bae9a5c::" providerId="AD" clId="Web-{8ED5FEC3-E208-410A-BB86-891FD7DECBA1}"/>
    <pc:docChg chg="modSld">
      <pc:chgData name="Guest User" userId="S::urn:spo:anon#c21937faaf700f7f0357fba761bb4af3457b14c0eab0b4cf74489e6d7bae9a5c::" providerId="AD" clId="Web-{8ED5FEC3-E208-410A-BB86-891FD7DECBA1}" dt="2023-06-25T03:21:16.980" v="86" actId="20577"/>
      <pc:docMkLst>
        <pc:docMk/>
      </pc:docMkLst>
      <pc:sldChg chg="modSp">
        <pc:chgData name="Guest User" userId="S::urn:spo:anon#c21937faaf700f7f0357fba761bb4af3457b14c0eab0b4cf74489e6d7bae9a5c::" providerId="AD" clId="Web-{8ED5FEC3-E208-410A-BB86-891FD7DECBA1}" dt="2023-06-25T03:15:11.250" v="7" actId="20577"/>
        <pc:sldMkLst>
          <pc:docMk/>
          <pc:sldMk cId="0" sldId="258"/>
        </pc:sldMkLst>
        <pc:spChg chg="mod">
          <ac:chgData name="Guest User" userId="S::urn:spo:anon#c21937faaf700f7f0357fba761bb4af3457b14c0eab0b4cf74489e6d7bae9a5c::" providerId="AD" clId="Web-{8ED5FEC3-E208-410A-BB86-891FD7DECBA1}" dt="2023-06-25T03:14:45.608" v="1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8ED5FEC3-E208-410A-BB86-891FD7DECBA1}" dt="2023-06-25T03:15:11.250" v="7" actId="20577"/>
          <ac:spMkLst>
            <pc:docMk/>
            <pc:sldMk cId="0" sldId="258"/>
            <ac:spMk id="9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8ED5FEC3-E208-410A-BB86-891FD7DECBA1}" dt="2023-06-25T03:16:51.972" v="26" actId="20577"/>
        <pc:sldMkLst>
          <pc:docMk/>
          <pc:sldMk cId="0" sldId="259"/>
        </pc:sldMkLst>
        <pc:spChg chg="mod">
          <ac:chgData name="Guest User" userId="S::urn:spo:anon#c21937faaf700f7f0357fba761bb4af3457b14c0eab0b4cf74489e6d7bae9a5c::" providerId="AD" clId="Web-{8ED5FEC3-E208-410A-BB86-891FD7DECBA1}" dt="2023-06-25T03:16:51.972" v="26" actId="20577"/>
          <ac:spMkLst>
            <pc:docMk/>
            <pc:sldMk cId="0" sldId="259"/>
            <ac:spMk id="17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8ED5FEC3-E208-410A-BB86-891FD7DECBA1}" dt="2023-06-25T03:18:48.382" v="56" actId="20577"/>
        <pc:sldMkLst>
          <pc:docMk/>
          <pc:sldMk cId="0" sldId="261"/>
        </pc:sldMkLst>
        <pc:spChg chg="mod">
          <ac:chgData name="Guest User" userId="S::urn:spo:anon#c21937faaf700f7f0357fba761bb4af3457b14c0eab0b4cf74489e6d7bae9a5c::" providerId="AD" clId="Web-{8ED5FEC3-E208-410A-BB86-891FD7DECBA1}" dt="2023-06-25T03:17:12.425" v="31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8ED5FEC3-E208-410A-BB86-891FD7DECBA1}" dt="2023-06-25T03:18:48.382" v="56" actId="2057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8ED5FEC3-E208-410A-BB86-891FD7DECBA1}" dt="2023-06-25T03:18:03.318" v="41" actId="20577"/>
          <ac:spMkLst>
            <pc:docMk/>
            <pc:sldMk cId="0" sldId="261"/>
            <ac:spMk id="11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8ED5FEC3-E208-410A-BB86-891FD7DECBA1}" dt="2023-06-25T03:20:29.151" v="77" actId="20577"/>
        <pc:sldMkLst>
          <pc:docMk/>
          <pc:sldMk cId="0" sldId="262"/>
        </pc:sldMkLst>
        <pc:spChg chg="mod">
          <ac:chgData name="Guest User" userId="S::urn:spo:anon#c21937faaf700f7f0357fba761bb4af3457b14c0eab0b4cf74489e6d7bae9a5c::" providerId="AD" clId="Web-{8ED5FEC3-E208-410A-BB86-891FD7DECBA1}" dt="2023-06-25T03:20:29.151" v="77" actId="20577"/>
          <ac:spMkLst>
            <pc:docMk/>
            <pc:sldMk cId="0" sldId="262"/>
            <ac:spMk id="8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8ED5FEC3-E208-410A-BB86-891FD7DECBA1}" dt="2023-06-25T03:21:16.980" v="86" actId="20577"/>
        <pc:sldMkLst>
          <pc:docMk/>
          <pc:sldMk cId="0" sldId="263"/>
        </pc:sldMkLst>
        <pc:spChg chg="mod">
          <ac:chgData name="Guest User" userId="S::urn:spo:anon#c21937faaf700f7f0357fba761bb4af3457b14c0eab0b4cf74489e6d7bae9a5c::" providerId="AD" clId="Web-{8ED5FEC3-E208-410A-BB86-891FD7DECBA1}" dt="2023-06-25T03:21:16.980" v="86" actId="20577"/>
          <ac:spMkLst>
            <pc:docMk/>
            <pc:sldMk cId="0" sldId="263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3" Type="http://schemas.openxmlformats.org/officeDocument/2006/relationships/image" Target="../media/image30.sv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" Type="http://schemas.openxmlformats.org/officeDocument/2006/relationships/image" Target="../media/image29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4" Type="http://schemas.openxmlformats.org/officeDocument/2006/relationships/image" Target="../media/image51.jpe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30.svg"/><Relationship Id="rId7" Type="http://schemas.openxmlformats.org/officeDocument/2006/relationships/image" Target="../media/image69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openxmlformats.org/officeDocument/2006/relationships/image" Target="../media/image30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55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54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0.svg"/><Relationship Id="rId7" Type="http://schemas.openxmlformats.org/officeDocument/2006/relationships/image" Target="../media/image9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53.svg"/><Relationship Id="rId10" Type="http://schemas.openxmlformats.org/officeDocument/2006/relationships/image" Target="../media/image95.png"/><Relationship Id="rId4" Type="http://schemas.openxmlformats.org/officeDocument/2006/relationships/image" Target="../media/image52.png"/><Relationship Id="rId9" Type="http://schemas.openxmlformats.org/officeDocument/2006/relationships/image" Target="../media/image9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9845" y="-629829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0" y="0"/>
                </a:lnTo>
                <a:lnTo>
                  <a:pt x="20957720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17019" y="1670293"/>
            <a:ext cx="13453962" cy="7774652"/>
            <a:chOff x="0" y="0"/>
            <a:chExt cx="5490351" cy="31727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3172714"/>
            </a:xfrm>
            <a:custGeom>
              <a:avLst/>
              <a:gdLst/>
              <a:ahLst/>
              <a:cxnLst/>
              <a:rect l="l" t="t" r="r" b="b"/>
              <a:pathLst>
                <a:path w="5490351" h="3172714">
                  <a:moveTo>
                    <a:pt x="5365891" y="3172714"/>
                  </a:moveTo>
                  <a:lnTo>
                    <a:pt x="124460" y="3172714"/>
                  </a:lnTo>
                  <a:cubicBezTo>
                    <a:pt x="55880" y="3172714"/>
                    <a:pt x="0" y="3116834"/>
                    <a:pt x="0" y="30482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3048254"/>
                  </a:lnTo>
                  <a:cubicBezTo>
                    <a:pt x="5490351" y="3116834"/>
                    <a:pt x="5434471" y="3172714"/>
                    <a:pt x="5365891" y="3172714"/>
                  </a:cubicBezTo>
                  <a:close/>
                </a:path>
              </a:pathLst>
            </a:custGeom>
            <a:solidFill>
              <a:srgbClr val="51604D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163293" y="1028700"/>
            <a:ext cx="5003304" cy="782571"/>
            <a:chOff x="0" y="0"/>
            <a:chExt cx="38779425" cy="6065520"/>
          </a:xfrm>
        </p:grpSpPr>
        <p:sp>
          <p:nvSpPr>
            <p:cNvPr id="6" name="Freeform 6"/>
            <p:cNvSpPr/>
            <p:nvPr/>
          </p:nvSpPr>
          <p:spPr>
            <a:xfrm>
              <a:off x="-50800" y="0"/>
              <a:ext cx="38881025" cy="6066790"/>
            </a:xfrm>
            <a:custGeom>
              <a:avLst/>
              <a:gdLst/>
              <a:ahLst/>
              <a:cxnLst/>
              <a:rect l="l" t="t" r="r" b="b"/>
              <a:pathLst>
                <a:path w="38881025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37124615" y="6066790"/>
                  </a:lnTo>
                  <a:lnTo>
                    <a:pt x="37124615" y="0"/>
                  </a:lnTo>
                  <a:lnTo>
                    <a:pt x="1692910" y="0"/>
                  </a:lnTo>
                  <a:close/>
                  <a:moveTo>
                    <a:pt x="37581815" y="0"/>
                  </a:moveTo>
                  <a:lnTo>
                    <a:pt x="37124615" y="0"/>
                  </a:lnTo>
                  <a:lnTo>
                    <a:pt x="37124615" y="6065520"/>
                  </a:lnTo>
                  <a:lnTo>
                    <a:pt x="37134775" y="6065520"/>
                  </a:lnTo>
                  <a:cubicBezTo>
                    <a:pt x="37873915" y="6065520"/>
                    <a:pt x="38522886" y="5462270"/>
                    <a:pt x="38576225" y="4725670"/>
                  </a:cubicBezTo>
                  <a:lnTo>
                    <a:pt x="38826415" y="1338580"/>
                  </a:lnTo>
                  <a:cubicBezTo>
                    <a:pt x="38881025" y="603250"/>
                    <a:pt x="38320954" y="0"/>
                    <a:pt x="37581815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51604D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374557" y="7553626"/>
            <a:ext cx="2620274" cy="2704799"/>
          </a:xfrm>
          <a:custGeom>
            <a:avLst/>
            <a:gdLst/>
            <a:ahLst/>
            <a:cxnLst/>
            <a:rect l="l" t="t" r="r" b="b"/>
            <a:pathLst>
              <a:path w="2620274" h="2704799">
                <a:moveTo>
                  <a:pt x="0" y="0"/>
                </a:moveTo>
                <a:lnTo>
                  <a:pt x="2620274" y="0"/>
                </a:lnTo>
                <a:lnTo>
                  <a:pt x="2620274" y="2704799"/>
                </a:lnTo>
                <a:lnTo>
                  <a:pt x="0" y="270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64291" y="7582201"/>
            <a:ext cx="3367139" cy="2442706"/>
          </a:xfrm>
          <a:custGeom>
            <a:avLst/>
            <a:gdLst/>
            <a:ahLst/>
            <a:cxnLst/>
            <a:rect l="l" t="t" r="r" b="b"/>
            <a:pathLst>
              <a:path w="3367139" h="2442706">
                <a:moveTo>
                  <a:pt x="0" y="0"/>
                </a:moveTo>
                <a:lnTo>
                  <a:pt x="3367139" y="0"/>
                </a:lnTo>
                <a:lnTo>
                  <a:pt x="3367139" y="2442706"/>
                </a:lnTo>
                <a:lnTo>
                  <a:pt x="0" y="2442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99298">
            <a:off x="14424176" y="2534116"/>
            <a:ext cx="588964" cy="1732247"/>
          </a:xfrm>
          <a:custGeom>
            <a:avLst/>
            <a:gdLst/>
            <a:ahLst/>
            <a:cxnLst/>
            <a:rect l="l" t="t" r="r" b="b"/>
            <a:pathLst>
              <a:path w="588964" h="1732247">
                <a:moveTo>
                  <a:pt x="0" y="0"/>
                </a:moveTo>
                <a:lnTo>
                  <a:pt x="588964" y="0"/>
                </a:lnTo>
                <a:lnTo>
                  <a:pt x="588964" y="1732247"/>
                </a:lnTo>
                <a:lnTo>
                  <a:pt x="0" y="1732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22827" y="5363835"/>
            <a:ext cx="660080" cy="660080"/>
          </a:xfrm>
          <a:custGeom>
            <a:avLst/>
            <a:gdLst/>
            <a:ahLst/>
            <a:cxnLst/>
            <a:rect l="l" t="t" r="r" b="b"/>
            <a:pathLst>
              <a:path w="660080" h="660080">
                <a:moveTo>
                  <a:pt x="0" y="0"/>
                </a:moveTo>
                <a:lnTo>
                  <a:pt x="660080" y="0"/>
                </a:lnTo>
                <a:lnTo>
                  <a:pt x="660080" y="660079"/>
                </a:lnTo>
                <a:lnTo>
                  <a:pt x="0" y="660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581708">
            <a:off x="3732469" y="5745766"/>
            <a:ext cx="756699" cy="433382"/>
          </a:xfrm>
          <a:custGeom>
            <a:avLst/>
            <a:gdLst/>
            <a:ahLst/>
            <a:cxnLst/>
            <a:rect l="l" t="t" r="r" b="b"/>
            <a:pathLst>
              <a:path w="756699" h="433382">
                <a:moveTo>
                  <a:pt x="0" y="0"/>
                </a:moveTo>
                <a:lnTo>
                  <a:pt x="756699" y="0"/>
                </a:lnTo>
                <a:lnTo>
                  <a:pt x="756699" y="433382"/>
                </a:lnTo>
                <a:lnTo>
                  <a:pt x="0" y="433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827737" y="2547394"/>
            <a:ext cx="707523" cy="711403"/>
          </a:xfrm>
          <a:custGeom>
            <a:avLst/>
            <a:gdLst/>
            <a:ahLst/>
            <a:cxnLst/>
            <a:rect l="l" t="t" r="r" b="b"/>
            <a:pathLst>
              <a:path w="707523" h="711403">
                <a:moveTo>
                  <a:pt x="0" y="0"/>
                </a:moveTo>
                <a:lnTo>
                  <a:pt x="707522" y="0"/>
                </a:lnTo>
                <a:lnTo>
                  <a:pt x="707522" y="711403"/>
                </a:lnTo>
                <a:lnTo>
                  <a:pt x="0" y="7114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6059" y="2610484"/>
            <a:ext cx="1463056" cy="585222"/>
          </a:xfrm>
          <a:custGeom>
            <a:avLst/>
            <a:gdLst/>
            <a:ahLst/>
            <a:cxnLst/>
            <a:rect l="l" t="t" r="r" b="b"/>
            <a:pathLst>
              <a:path w="1463056" h="585222">
                <a:moveTo>
                  <a:pt x="0" y="0"/>
                </a:moveTo>
                <a:lnTo>
                  <a:pt x="1463056" y="0"/>
                </a:lnTo>
                <a:lnTo>
                  <a:pt x="1463056" y="585222"/>
                </a:lnTo>
                <a:lnTo>
                  <a:pt x="0" y="58522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26524" y="5585153"/>
            <a:ext cx="1842126" cy="438761"/>
          </a:xfrm>
          <a:custGeom>
            <a:avLst/>
            <a:gdLst/>
            <a:ahLst/>
            <a:cxnLst/>
            <a:rect l="l" t="t" r="r" b="b"/>
            <a:pathLst>
              <a:path w="1842126" h="438761">
                <a:moveTo>
                  <a:pt x="0" y="0"/>
                </a:moveTo>
                <a:lnTo>
                  <a:pt x="1842126" y="0"/>
                </a:lnTo>
                <a:lnTo>
                  <a:pt x="1842126" y="438761"/>
                </a:lnTo>
                <a:lnTo>
                  <a:pt x="0" y="4387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69342" y="3363027"/>
            <a:ext cx="11149316" cy="197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>
                <a:solidFill>
                  <a:srgbClr val="FFFBEC"/>
                </a:solidFill>
                <a:latin typeface="More Sugar"/>
              </a:rPr>
              <a:t>English Year 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38775" y="6896501"/>
            <a:ext cx="661044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FFFBEC"/>
                </a:solidFill>
                <a:latin typeface="Nunito"/>
              </a:rPr>
              <a:t>Unit 1- It's an Emergency!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9881" y="-453230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1" y="0"/>
                </a:lnTo>
                <a:lnTo>
                  <a:pt x="20957721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3714112" y="2249387"/>
            <a:ext cx="3787770" cy="4967568"/>
          </a:xfrm>
          <a:custGeom>
            <a:avLst/>
            <a:gdLst/>
            <a:ahLst/>
            <a:cxnLst/>
            <a:rect l="l" t="t" r="r" b="b"/>
            <a:pathLst>
              <a:path w="3787770" h="4967568">
                <a:moveTo>
                  <a:pt x="3787770" y="0"/>
                </a:moveTo>
                <a:lnTo>
                  <a:pt x="0" y="0"/>
                </a:lnTo>
                <a:lnTo>
                  <a:pt x="0" y="4967567"/>
                </a:lnTo>
                <a:lnTo>
                  <a:pt x="3787770" y="4967567"/>
                </a:lnTo>
                <a:lnTo>
                  <a:pt x="37877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15890" y="528980"/>
            <a:ext cx="7856220" cy="9229040"/>
          </a:xfrm>
          <a:custGeom>
            <a:avLst/>
            <a:gdLst/>
            <a:ahLst/>
            <a:cxnLst/>
            <a:rect l="l" t="t" r="r" b="b"/>
            <a:pathLst>
              <a:path w="7856220" h="9229040">
                <a:moveTo>
                  <a:pt x="0" y="0"/>
                </a:moveTo>
                <a:lnTo>
                  <a:pt x="7856220" y="0"/>
                </a:lnTo>
                <a:lnTo>
                  <a:pt x="7856220" y="9229040"/>
                </a:lnTo>
                <a:lnTo>
                  <a:pt x="0" y="9229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78630" y="2748164"/>
            <a:ext cx="5930740" cy="256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51604D"/>
                </a:solidFill>
                <a:latin typeface="More Sugar"/>
              </a:rPr>
              <a:t>Welcome, Students!</a:t>
            </a:r>
          </a:p>
        </p:txBody>
      </p:sp>
      <p:sp>
        <p:nvSpPr>
          <p:cNvPr id="6" name="Freeform 6"/>
          <p:cNvSpPr/>
          <p:nvPr/>
        </p:nvSpPr>
        <p:spPr>
          <a:xfrm>
            <a:off x="10932264" y="5635407"/>
            <a:ext cx="4796226" cy="4307883"/>
          </a:xfrm>
          <a:custGeom>
            <a:avLst/>
            <a:gdLst/>
            <a:ahLst/>
            <a:cxnLst/>
            <a:rect l="l" t="t" r="r" b="b"/>
            <a:pathLst>
              <a:path w="4796226" h="4307883">
                <a:moveTo>
                  <a:pt x="0" y="0"/>
                </a:moveTo>
                <a:lnTo>
                  <a:pt x="4796226" y="0"/>
                </a:lnTo>
                <a:lnTo>
                  <a:pt x="4796226" y="4307883"/>
                </a:lnTo>
                <a:lnTo>
                  <a:pt x="0" y="4307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14112" y="7200900"/>
            <a:ext cx="3408343" cy="3086100"/>
          </a:xfrm>
          <a:custGeom>
            <a:avLst/>
            <a:gdLst/>
            <a:ahLst/>
            <a:cxnLst/>
            <a:rect l="l" t="t" r="r" b="b"/>
            <a:pathLst>
              <a:path w="3408343" h="3086100">
                <a:moveTo>
                  <a:pt x="0" y="0"/>
                </a:moveTo>
                <a:lnTo>
                  <a:pt x="3408343" y="0"/>
                </a:lnTo>
                <a:lnTo>
                  <a:pt x="3408343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170" y="-1094865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0" y="0"/>
                </a:lnTo>
                <a:lnTo>
                  <a:pt x="20957720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224364"/>
            <a:ext cx="6003379" cy="6036528"/>
          </a:xfrm>
          <a:prstGeom prst="rect">
            <a:avLst/>
          </a:prstGeom>
          <a:solidFill>
            <a:srgbClr val="DB9703"/>
          </a:solidFill>
        </p:spPr>
      </p:sp>
      <p:grpSp>
        <p:nvGrpSpPr>
          <p:cNvPr id="4" name="Group 4"/>
          <p:cNvGrpSpPr/>
          <p:nvPr/>
        </p:nvGrpSpPr>
        <p:grpSpPr>
          <a:xfrm rot="5400000">
            <a:off x="-1429608" y="5745433"/>
            <a:ext cx="4350458" cy="680459"/>
            <a:chOff x="0" y="0"/>
            <a:chExt cx="38779425" cy="6065520"/>
          </a:xfrm>
        </p:grpSpPr>
        <p:sp>
          <p:nvSpPr>
            <p:cNvPr id="5" name="Freeform 5"/>
            <p:cNvSpPr/>
            <p:nvPr/>
          </p:nvSpPr>
          <p:spPr>
            <a:xfrm>
              <a:off x="-50800" y="0"/>
              <a:ext cx="38881025" cy="6066790"/>
            </a:xfrm>
            <a:custGeom>
              <a:avLst/>
              <a:gdLst/>
              <a:ahLst/>
              <a:cxnLst/>
              <a:rect l="l" t="t" r="r" b="b"/>
              <a:pathLst>
                <a:path w="38881025" h="6066790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37124615" y="6066790"/>
                  </a:lnTo>
                  <a:lnTo>
                    <a:pt x="37124615" y="0"/>
                  </a:lnTo>
                  <a:lnTo>
                    <a:pt x="1692910" y="0"/>
                  </a:lnTo>
                  <a:close/>
                  <a:moveTo>
                    <a:pt x="37581815" y="0"/>
                  </a:moveTo>
                  <a:lnTo>
                    <a:pt x="37124615" y="0"/>
                  </a:lnTo>
                  <a:lnTo>
                    <a:pt x="37124615" y="6065520"/>
                  </a:lnTo>
                  <a:lnTo>
                    <a:pt x="37134775" y="6065520"/>
                  </a:lnTo>
                  <a:cubicBezTo>
                    <a:pt x="37873915" y="6065520"/>
                    <a:pt x="38522886" y="5462270"/>
                    <a:pt x="38576225" y="4725670"/>
                  </a:cubicBezTo>
                  <a:lnTo>
                    <a:pt x="38826415" y="1338580"/>
                  </a:lnTo>
                  <a:cubicBezTo>
                    <a:pt x="38881025" y="603250"/>
                    <a:pt x="38320954" y="0"/>
                    <a:pt x="37581815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DB970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96789" y="3952875"/>
            <a:ext cx="5067200" cy="360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117" dirty="0">
                <a:solidFill>
                  <a:srgbClr val="FFFBEC"/>
                </a:solidFill>
                <a:latin typeface="More Sugar"/>
              </a:rPr>
              <a:t>Learning Objectives </a:t>
            </a:r>
            <a:endParaRPr lang="en-US" sz="7800" spc="117">
              <a:solidFill>
                <a:srgbClr val="FFFBEC"/>
              </a:solidFill>
              <a:latin typeface="More Sugar"/>
            </a:endParaRPr>
          </a:p>
        </p:txBody>
      </p:sp>
      <p:sp>
        <p:nvSpPr>
          <p:cNvPr id="7" name="AutoShape 7"/>
          <p:cNvSpPr/>
          <p:nvPr/>
        </p:nvSpPr>
        <p:spPr>
          <a:xfrm rot="548643">
            <a:off x="8827386" y="1769636"/>
            <a:ext cx="9558963" cy="6945984"/>
          </a:xfrm>
          <a:prstGeom prst="rect">
            <a:avLst/>
          </a:prstGeom>
          <a:solidFill>
            <a:srgbClr val="F8C578"/>
          </a:solidFill>
        </p:spPr>
      </p:sp>
      <p:sp>
        <p:nvSpPr>
          <p:cNvPr id="8" name="AutoShape 8"/>
          <p:cNvSpPr/>
          <p:nvPr/>
        </p:nvSpPr>
        <p:spPr>
          <a:xfrm>
            <a:off x="9038340" y="1788406"/>
            <a:ext cx="8439309" cy="6186526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9" name="TextBox 9"/>
          <p:cNvSpPr txBox="1"/>
          <p:nvPr/>
        </p:nvSpPr>
        <p:spPr>
          <a:xfrm>
            <a:off x="9183603" y="2024146"/>
            <a:ext cx="8148783" cy="6379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2450" dirty="0">
                <a:solidFill>
                  <a:srgbClr val="253140"/>
                </a:solidFill>
                <a:latin typeface="Nunito Bold"/>
              </a:rPr>
              <a:t>By the end of the lesson, pupils will be able to:</a:t>
            </a:r>
          </a:p>
          <a:p>
            <a:pPr marL="535305" lvl="1" indent="-267335">
              <a:lnSpc>
                <a:spcPts val="4216"/>
              </a:lnSpc>
              <a:buFont typeface="Arial"/>
              <a:buChar char="•"/>
            </a:pPr>
            <a:r>
              <a:rPr lang="en-US" sz="2450" dirty="0">
                <a:solidFill>
                  <a:srgbClr val="253140"/>
                </a:solidFill>
                <a:latin typeface="Nunito Bold"/>
              </a:rPr>
              <a:t>Guess the meaning of unfamiliar words from clues provided by other known words and by context.</a:t>
            </a:r>
          </a:p>
          <a:p>
            <a:pPr marL="535305" lvl="1" indent="-267335">
              <a:lnSpc>
                <a:spcPts val="4216"/>
              </a:lnSpc>
              <a:buFont typeface="Arial"/>
              <a:buChar char="•"/>
            </a:pPr>
            <a:r>
              <a:rPr lang="en-US" sz="2450" dirty="0">
                <a:solidFill>
                  <a:srgbClr val="253140"/>
                </a:solidFill>
                <a:latin typeface="Nunito Bold"/>
              </a:rPr>
              <a:t>Understand specific information and details of simple longer texts.</a:t>
            </a:r>
          </a:p>
          <a:p>
            <a:pPr marL="535305" lvl="1" indent="-267335">
              <a:lnSpc>
                <a:spcPts val="4216"/>
              </a:lnSpc>
              <a:buFont typeface="Arial"/>
              <a:buChar char="•"/>
            </a:pPr>
            <a:r>
              <a:rPr lang="en-US" sz="2450">
                <a:solidFill>
                  <a:srgbClr val="253140"/>
                </a:solidFill>
                <a:latin typeface="Nunito Bold"/>
              </a:rPr>
              <a:t> Understand with little or no support, specific </a:t>
            </a:r>
            <a:r>
              <a:rPr lang="en-US" sz="2450" dirty="0">
                <a:solidFill>
                  <a:srgbClr val="253140"/>
                </a:solidFill>
                <a:latin typeface="Nunito Bold"/>
              </a:rPr>
              <a:t>information and details of longer simple texts on a range of familiar topics.</a:t>
            </a:r>
          </a:p>
          <a:p>
            <a:pPr marL="535305" lvl="1" indent="-267335">
              <a:lnSpc>
                <a:spcPts val="4216"/>
              </a:lnSpc>
              <a:buFont typeface="Arial"/>
              <a:buChar char="•"/>
            </a:pPr>
            <a:r>
              <a:rPr lang="en-US" sz="2450" dirty="0">
                <a:solidFill>
                  <a:srgbClr val="253140"/>
                </a:solidFill>
                <a:latin typeface="Nunito Bold"/>
              </a:rPr>
              <a:t>Understand with little or no support, the main idea of longer simple texts on a range of familiar topics</a:t>
            </a:r>
            <a:r>
              <a:rPr lang="en-US" sz="2450" dirty="0">
                <a:solidFill>
                  <a:srgbClr val="253140"/>
                </a:solidFill>
                <a:latin typeface="Nunito"/>
              </a:rPr>
              <a:t>.</a:t>
            </a:r>
          </a:p>
          <a:p>
            <a:pPr algn="ctr">
              <a:lnSpc>
                <a:spcPts val="4046"/>
              </a:lnSpc>
            </a:pPr>
            <a:endParaRPr lang="en-US" sz="2480">
              <a:solidFill>
                <a:srgbClr val="253140"/>
              </a:solidFill>
              <a:latin typeface="Nunito"/>
            </a:endParaRPr>
          </a:p>
          <a:p>
            <a:pPr marL="0" lvl="0" indent="0" algn="ctr">
              <a:lnSpc>
                <a:spcPts val="4046"/>
              </a:lnSpc>
            </a:pPr>
            <a:endParaRPr lang="en-US" sz="2480">
              <a:solidFill>
                <a:srgbClr val="253140"/>
              </a:solidFill>
              <a:latin typeface="Nunit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146682" y="6477401"/>
            <a:ext cx="3729733" cy="3566981"/>
          </a:xfrm>
          <a:custGeom>
            <a:avLst/>
            <a:gdLst/>
            <a:ahLst/>
            <a:cxnLst/>
            <a:rect l="l" t="t" r="r" b="b"/>
            <a:pathLst>
              <a:path w="3729733" h="3566981">
                <a:moveTo>
                  <a:pt x="0" y="0"/>
                </a:moveTo>
                <a:lnTo>
                  <a:pt x="3729733" y="0"/>
                </a:lnTo>
                <a:lnTo>
                  <a:pt x="3729733" y="3566981"/>
                </a:lnTo>
                <a:lnTo>
                  <a:pt x="0" y="3566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965997" y="1977566"/>
            <a:ext cx="1412502" cy="1412502"/>
          </a:xfrm>
          <a:custGeom>
            <a:avLst/>
            <a:gdLst/>
            <a:ahLst/>
            <a:cxnLst/>
            <a:rect l="l" t="t" r="r" b="b"/>
            <a:pathLst>
              <a:path w="1412502" h="1412502">
                <a:moveTo>
                  <a:pt x="0" y="0"/>
                </a:moveTo>
                <a:lnTo>
                  <a:pt x="1412503" y="0"/>
                </a:lnTo>
                <a:lnTo>
                  <a:pt x="1412503" y="1412503"/>
                </a:lnTo>
                <a:lnTo>
                  <a:pt x="0" y="1412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37237">
            <a:off x="4296598" y="903492"/>
            <a:ext cx="1324314" cy="250416"/>
          </a:xfrm>
          <a:custGeom>
            <a:avLst/>
            <a:gdLst/>
            <a:ahLst/>
            <a:cxnLst/>
            <a:rect l="l" t="t" r="r" b="b"/>
            <a:pathLst>
              <a:path w="1324314" h="250416">
                <a:moveTo>
                  <a:pt x="0" y="0"/>
                </a:moveTo>
                <a:lnTo>
                  <a:pt x="1324314" y="0"/>
                </a:lnTo>
                <a:lnTo>
                  <a:pt x="1324314" y="250416"/>
                </a:lnTo>
                <a:lnTo>
                  <a:pt x="0" y="2504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7715888">
            <a:off x="7332500" y="3872727"/>
            <a:ext cx="891982" cy="715207"/>
          </a:xfrm>
          <a:custGeom>
            <a:avLst/>
            <a:gdLst/>
            <a:ahLst/>
            <a:cxnLst/>
            <a:rect l="l" t="t" r="r" b="b"/>
            <a:pathLst>
              <a:path w="891982" h="715207">
                <a:moveTo>
                  <a:pt x="0" y="0"/>
                </a:moveTo>
                <a:lnTo>
                  <a:pt x="891981" y="0"/>
                </a:lnTo>
                <a:lnTo>
                  <a:pt x="891981" y="715207"/>
                </a:lnTo>
                <a:lnTo>
                  <a:pt x="0" y="715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46056" y="2822035"/>
            <a:ext cx="622221" cy="630243"/>
          </a:xfrm>
          <a:custGeom>
            <a:avLst/>
            <a:gdLst/>
            <a:ahLst/>
            <a:cxnLst/>
            <a:rect l="l" t="t" r="r" b="b"/>
            <a:pathLst>
              <a:path w="622221" h="630243">
                <a:moveTo>
                  <a:pt x="0" y="0"/>
                </a:moveTo>
                <a:lnTo>
                  <a:pt x="622222" y="0"/>
                </a:lnTo>
                <a:lnTo>
                  <a:pt x="622222" y="630242"/>
                </a:lnTo>
                <a:lnTo>
                  <a:pt x="0" y="6302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115127">
            <a:off x="8584480" y="4037746"/>
            <a:ext cx="955198" cy="955198"/>
          </a:xfrm>
          <a:custGeom>
            <a:avLst/>
            <a:gdLst/>
            <a:ahLst/>
            <a:cxnLst/>
            <a:rect l="l" t="t" r="r" b="b"/>
            <a:pathLst>
              <a:path w="955198" h="955198">
                <a:moveTo>
                  <a:pt x="0" y="0"/>
                </a:moveTo>
                <a:lnTo>
                  <a:pt x="955197" y="0"/>
                </a:lnTo>
                <a:lnTo>
                  <a:pt x="955197" y="955197"/>
                </a:lnTo>
                <a:lnTo>
                  <a:pt x="0" y="9551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368929" y="9576648"/>
            <a:ext cx="1780741" cy="336722"/>
          </a:xfrm>
          <a:custGeom>
            <a:avLst/>
            <a:gdLst/>
            <a:ahLst/>
            <a:cxnLst/>
            <a:rect l="l" t="t" r="r" b="b"/>
            <a:pathLst>
              <a:path w="1780741" h="336722">
                <a:moveTo>
                  <a:pt x="0" y="0"/>
                </a:moveTo>
                <a:lnTo>
                  <a:pt x="1780742" y="0"/>
                </a:lnTo>
                <a:lnTo>
                  <a:pt x="1780742" y="336723"/>
                </a:lnTo>
                <a:lnTo>
                  <a:pt x="0" y="3367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151779" y="8795618"/>
            <a:ext cx="781031" cy="781031"/>
          </a:xfrm>
          <a:custGeom>
            <a:avLst/>
            <a:gdLst/>
            <a:ahLst/>
            <a:cxnLst/>
            <a:rect l="l" t="t" r="r" b="b"/>
            <a:pathLst>
              <a:path w="781031" h="781031">
                <a:moveTo>
                  <a:pt x="0" y="0"/>
                </a:moveTo>
                <a:lnTo>
                  <a:pt x="781031" y="0"/>
                </a:lnTo>
                <a:lnTo>
                  <a:pt x="781031" y="781030"/>
                </a:lnTo>
                <a:lnTo>
                  <a:pt x="0" y="7810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67900" y="1792599"/>
            <a:ext cx="835900" cy="1213048"/>
          </a:xfrm>
          <a:custGeom>
            <a:avLst/>
            <a:gdLst/>
            <a:ahLst/>
            <a:cxnLst/>
            <a:rect l="l" t="t" r="r" b="b"/>
            <a:pathLst>
              <a:path w="835900" h="1213048">
                <a:moveTo>
                  <a:pt x="0" y="0"/>
                </a:moveTo>
                <a:lnTo>
                  <a:pt x="835900" y="0"/>
                </a:lnTo>
                <a:lnTo>
                  <a:pt x="835900" y="1213048"/>
                </a:lnTo>
                <a:lnTo>
                  <a:pt x="0" y="121304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61911" y="2399123"/>
            <a:ext cx="613606" cy="845823"/>
          </a:xfrm>
          <a:custGeom>
            <a:avLst/>
            <a:gdLst/>
            <a:ahLst/>
            <a:cxnLst/>
            <a:rect l="l" t="t" r="r" b="b"/>
            <a:pathLst>
              <a:path w="613606" h="845823">
                <a:moveTo>
                  <a:pt x="0" y="0"/>
                </a:moveTo>
                <a:lnTo>
                  <a:pt x="613606" y="0"/>
                </a:lnTo>
                <a:lnTo>
                  <a:pt x="613606" y="845823"/>
                </a:lnTo>
                <a:lnTo>
                  <a:pt x="0" y="84582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2549" y="-776773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1" y="0"/>
                </a:lnTo>
                <a:lnTo>
                  <a:pt x="20957721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055305"/>
            <a:ext cx="6695950" cy="9950504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4" name="AutoShape 4"/>
          <p:cNvSpPr/>
          <p:nvPr/>
        </p:nvSpPr>
        <p:spPr>
          <a:xfrm>
            <a:off x="1953381" y="5423668"/>
            <a:ext cx="4870228" cy="4154453"/>
          </a:xfrm>
          <a:prstGeom prst="rect">
            <a:avLst/>
          </a:prstGeom>
          <a:solidFill>
            <a:srgbClr val="FFA835"/>
          </a:solidFill>
        </p:spPr>
      </p:sp>
      <p:grpSp>
        <p:nvGrpSpPr>
          <p:cNvPr id="5" name="Group 5"/>
          <p:cNvGrpSpPr/>
          <p:nvPr/>
        </p:nvGrpSpPr>
        <p:grpSpPr>
          <a:xfrm>
            <a:off x="2054089" y="5542055"/>
            <a:ext cx="4709120" cy="4036066"/>
            <a:chOff x="0" y="0"/>
            <a:chExt cx="6278826" cy="538142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1132" r="11132"/>
            <a:stretch>
              <a:fillRect/>
            </a:stretch>
          </p:blipFill>
          <p:spPr>
            <a:xfrm>
              <a:off x="0" y="0"/>
              <a:ext cx="6278826" cy="5381422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3538025" y="212055"/>
            <a:ext cx="1677300" cy="1686499"/>
          </a:xfrm>
          <a:custGeom>
            <a:avLst/>
            <a:gdLst/>
            <a:ahLst/>
            <a:cxnLst/>
            <a:rect l="l" t="t" r="r" b="b"/>
            <a:pathLst>
              <a:path w="1677300" h="1686499">
                <a:moveTo>
                  <a:pt x="0" y="0"/>
                </a:moveTo>
                <a:lnTo>
                  <a:pt x="1677300" y="0"/>
                </a:lnTo>
                <a:lnTo>
                  <a:pt x="1677300" y="1686499"/>
                </a:lnTo>
                <a:lnTo>
                  <a:pt x="0" y="1686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1681838" y="781199"/>
            <a:ext cx="6021473" cy="8229600"/>
          </a:xfrm>
          <a:prstGeom prst="rect">
            <a:avLst/>
          </a:prstGeom>
          <a:solidFill>
            <a:srgbClr val="DB9463"/>
          </a:solidFill>
        </p:spPr>
      </p:sp>
      <p:sp>
        <p:nvSpPr>
          <p:cNvPr id="9" name="AutoShape 9"/>
          <p:cNvSpPr/>
          <p:nvPr/>
        </p:nvSpPr>
        <p:spPr>
          <a:xfrm>
            <a:off x="10563350" y="1028700"/>
            <a:ext cx="6695950" cy="8229600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10" name="Freeform 10"/>
          <p:cNvSpPr/>
          <p:nvPr/>
        </p:nvSpPr>
        <p:spPr>
          <a:xfrm rot="4067540">
            <a:off x="15886602" y="659946"/>
            <a:ext cx="1164686" cy="1231880"/>
          </a:xfrm>
          <a:custGeom>
            <a:avLst/>
            <a:gdLst/>
            <a:ahLst/>
            <a:cxnLst/>
            <a:rect l="l" t="t" r="r" b="b"/>
            <a:pathLst>
              <a:path w="1164686" h="1231880">
                <a:moveTo>
                  <a:pt x="0" y="0"/>
                </a:moveTo>
                <a:lnTo>
                  <a:pt x="1164687" y="0"/>
                </a:lnTo>
                <a:lnTo>
                  <a:pt x="1164687" y="1231880"/>
                </a:lnTo>
                <a:lnTo>
                  <a:pt x="0" y="1231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43646">
            <a:off x="10406999" y="7087925"/>
            <a:ext cx="1279821" cy="2461194"/>
          </a:xfrm>
          <a:custGeom>
            <a:avLst/>
            <a:gdLst/>
            <a:ahLst/>
            <a:cxnLst/>
            <a:rect l="l" t="t" r="r" b="b"/>
            <a:pathLst>
              <a:path w="1279821" h="2461194">
                <a:moveTo>
                  <a:pt x="0" y="0"/>
                </a:moveTo>
                <a:lnTo>
                  <a:pt x="1279821" y="0"/>
                </a:lnTo>
                <a:lnTo>
                  <a:pt x="1279821" y="2461194"/>
                </a:lnTo>
                <a:lnTo>
                  <a:pt x="0" y="2461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30610" y="7744978"/>
            <a:ext cx="2373885" cy="2127864"/>
          </a:xfrm>
          <a:custGeom>
            <a:avLst/>
            <a:gdLst/>
            <a:ahLst/>
            <a:cxnLst/>
            <a:rect l="l" t="t" r="r" b="b"/>
            <a:pathLst>
              <a:path w="2373885" h="2127864">
                <a:moveTo>
                  <a:pt x="0" y="0"/>
                </a:moveTo>
                <a:lnTo>
                  <a:pt x="2373885" y="0"/>
                </a:lnTo>
                <a:lnTo>
                  <a:pt x="2373885" y="2127864"/>
                </a:lnTo>
                <a:lnTo>
                  <a:pt x="0" y="21278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41896" y="625105"/>
            <a:ext cx="1301562" cy="1301562"/>
          </a:xfrm>
          <a:custGeom>
            <a:avLst/>
            <a:gdLst/>
            <a:ahLst/>
            <a:cxnLst/>
            <a:rect l="l" t="t" r="r" b="b"/>
            <a:pathLst>
              <a:path w="1301562" h="1301562">
                <a:moveTo>
                  <a:pt x="0" y="0"/>
                </a:moveTo>
                <a:lnTo>
                  <a:pt x="1301562" y="0"/>
                </a:lnTo>
                <a:lnTo>
                  <a:pt x="1301562" y="1301562"/>
                </a:lnTo>
                <a:lnTo>
                  <a:pt x="0" y="13015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354560">
            <a:off x="6763780" y="878258"/>
            <a:ext cx="1355146" cy="1086581"/>
          </a:xfrm>
          <a:custGeom>
            <a:avLst/>
            <a:gdLst/>
            <a:ahLst/>
            <a:cxnLst/>
            <a:rect l="l" t="t" r="r" b="b"/>
            <a:pathLst>
              <a:path w="1355146" h="1086581">
                <a:moveTo>
                  <a:pt x="0" y="0"/>
                </a:moveTo>
                <a:lnTo>
                  <a:pt x="1355146" y="0"/>
                </a:lnTo>
                <a:lnTo>
                  <a:pt x="1355146" y="1086581"/>
                </a:lnTo>
                <a:lnTo>
                  <a:pt x="0" y="10865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8462104">
            <a:off x="7379996" y="2995622"/>
            <a:ext cx="709214" cy="550608"/>
          </a:xfrm>
          <a:custGeom>
            <a:avLst/>
            <a:gdLst/>
            <a:ahLst/>
            <a:cxnLst/>
            <a:rect l="l" t="t" r="r" b="b"/>
            <a:pathLst>
              <a:path w="709214" h="550608">
                <a:moveTo>
                  <a:pt x="0" y="0"/>
                </a:moveTo>
                <a:lnTo>
                  <a:pt x="709214" y="0"/>
                </a:lnTo>
                <a:lnTo>
                  <a:pt x="709214" y="550608"/>
                </a:lnTo>
                <a:lnTo>
                  <a:pt x="0" y="5506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85370" y="2469726"/>
            <a:ext cx="6382609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120">
                <a:solidFill>
                  <a:srgbClr val="253140"/>
                </a:solidFill>
                <a:latin typeface="More Sugar"/>
              </a:rPr>
              <a:t>Today's Discussion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43932" y="1727104"/>
            <a:ext cx="4925014" cy="6099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GB" sz="3550" dirty="0">
                <a:solidFill>
                  <a:srgbClr val="253140"/>
                </a:solidFill>
                <a:latin typeface="Nunito"/>
              </a:rPr>
              <a:t>Today, we are going to discuss the types of emergencies one could face. We are also going to learn how to describe certain scenarios using simple past &amp; past continuous tenses.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7467" y="-614472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0" y="0"/>
                </a:lnTo>
                <a:lnTo>
                  <a:pt x="20957720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0170" y="7069773"/>
            <a:ext cx="1477145" cy="483429"/>
          </a:xfrm>
          <a:custGeom>
            <a:avLst/>
            <a:gdLst/>
            <a:ahLst/>
            <a:cxnLst/>
            <a:rect l="l" t="t" r="r" b="b"/>
            <a:pathLst>
              <a:path w="1477145" h="483429">
                <a:moveTo>
                  <a:pt x="0" y="0"/>
                </a:moveTo>
                <a:lnTo>
                  <a:pt x="1477145" y="0"/>
                </a:lnTo>
                <a:lnTo>
                  <a:pt x="1477145" y="483429"/>
                </a:lnTo>
                <a:lnTo>
                  <a:pt x="0" y="48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4975" y="6331200"/>
            <a:ext cx="738572" cy="738572"/>
          </a:xfrm>
          <a:custGeom>
            <a:avLst/>
            <a:gdLst/>
            <a:ahLst/>
            <a:cxnLst/>
            <a:rect l="l" t="t" r="r" b="b"/>
            <a:pathLst>
              <a:path w="738572" h="738572">
                <a:moveTo>
                  <a:pt x="0" y="0"/>
                </a:moveTo>
                <a:lnTo>
                  <a:pt x="738572" y="0"/>
                </a:lnTo>
                <a:lnTo>
                  <a:pt x="738572" y="738573"/>
                </a:lnTo>
                <a:lnTo>
                  <a:pt x="0" y="738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17518" y="1926454"/>
            <a:ext cx="5852963" cy="3899537"/>
          </a:xfrm>
          <a:custGeom>
            <a:avLst/>
            <a:gdLst/>
            <a:ahLst/>
            <a:cxnLst/>
            <a:rect l="l" t="t" r="r" b="b"/>
            <a:pathLst>
              <a:path w="5852963" h="3899537">
                <a:moveTo>
                  <a:pt x="0" y="0"/>
                </a:moveTo>
                <a:lnTo>
                  <a:pt x="5852964" y="0"/>
                </a:lnTo>
                <a:lnTo>
                  <a:pt x="5852964" y="3899537"/>
                </a:lnTo>
                <a:lnTo>
                  <a:pt x="0" y="3899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03845" y="5825991"/>
            <a:ext cx="5977847" cy="3982741"/>
          </a:xfrm>
          <a:custGeom>
            <a:avLst/>
            <a:gdLst/>
            <a:ahLst/>
            <a:cxnLst/>
            <a:rect l="l" t="t" r="r" b="b"/>
            <a:pathLst>
              <a:path w="5977847" h="3982741">
                <a:moveTo>
                  <a:pt x="0" y="0"/>
                </a:moveTo>
                <a:lnTo>
                  <a:pt x="5977847" y="0"/>
                </a:lnTo>
                <a:lnTo>
                  <a:pt x="5977847" y="3982741"/>
                </a:lnTo>
                <a:lnTo>
                  <a:pt x="0" y="39827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1421" y="5825991"/>
            <a:ext cx="5727284" cy="3808644"/>
          </a:xfrm>
          <a:custGeom>
            <a:avLst/>
            <a:gdLst/>
            <a:ahLst/>
            <a:cxnLst/>
            <a:rect l="l" t="t" r="r" b="b"/>
            <a:pathLst>
              <a:path w="5727284" h="3808644">
                <a:moveTo>
                  <a:pt x="0" y="0"/>
                </a:moveTo>
                <a:lnTo>
                  <a:pt x="5727284" y="0"/>
                </a:lnTo>
                <a:lnTo>
                  <a:pt x="5727284" y="3808644"/>
                </a:lnTo>
                <a:lnTo>
                  <a:pt x="0" y="38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1421" y="279777"/>
            <a:ext cx="14641348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 spc="114">
                <a:solidFill>
                  <a:srgbClr val="333034"/>
                </a:solidFill>
                <a:latin typeface="More Sugar"/>
              </a:rPr>
              <a:t>Can You Share Your Thoughts?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7986" y="-747790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1" y="0"/>
                </a:lnTo>
                <a:lnTo>
                  <a:pt x="20957721" y="11782580"/>
                </a:lnTo>
                <a:lnTo>
                  <a:pt x="0" y="11782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80681" y="6568264"/>
            <a:ext cx="15220388" cy="3751626"/>
            <a:chOff x="0" y="0"/>
            <a:chExt cx="13844653" cy="3412526"/>
          </a:xfrm>
        </p:grpSpPr>
        <p:sp>
          <p:nvSpPr>
            <p:cNvPr id="4" name="Freeform 4"/>
            <p:cNvSpPr/>
            <p:nvPr/>
          </p:nvSpPr>
          <p:spPr>
            <a:xfrm>
              <a:off x="-1" y="0"/>
              <a:ext cx="13852312" cy="3412526"/>
            </a:xfrm>
            <a:custGeom>
              <a:avLst/>
              <a:gdLst/>
              <a:ahLst/>
              <a:cxnLst/>
              <a:rect l="l" t="t" r="r" b="b"/>
              <a:pathLst>
                <a:path w="13852312" h="3412526">
                  <a:moveTo>
                    <a:pt x="13345873" y="3395607"/>
                  </a:moveTo>
                  <a:cubicBezTo>
                    <a:pt x="13345873" y="3395607"/>
                    <a:pt x="13108877" y="3385638"/>
                    <a:pt x="12746738" y="3399082"/>
                  </a:cubicBezTo>
                  <a:cubicBezTo>
                    <a:pt x="12384600" y="3412526"/>
                    <a:pt x="490924" y="3412526"/>
                    <a:pt x="490924" y="3412526"/>
                  </a:cubicBezTo>
                  <a:cubicBezTo>
                    <a:pt x="245502" y="3412526"/>
                    <a:pt x="32509" y="3315258"/>
                    <a:pt x="31032" y="3155144"/>
                  </a:cubicBezTo>
                  <a:cubicBezTo>
                    <a:pt x="31032" y="3155144"/>
                    <a:pt x="0" y="1874665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13299326" y="0"/>
                    <a:pt x="13299326" y="0"/>
                  </a:cubicBezTo>
                  <a:cubicBezTo>
                    <a:pt x="13611226" y="0"/>
                    <a:pt x="13844654" y="101069"/>
                    <a:pt x="13836797" y="303616"/>
                  </a:cubicBezTo>
                  <a:cubicBezTo>
                    <a:pt x="13836797" y="303616"/>
                    <a:pt x="13834802" y="1761930"/>
                    <a:pt x="13843558" y="2455557"/>
                  </a:cubicBezTo>
                  <a:cubicBezTo>
                    <a:pt x="13852312" y="2748858"/>
                    <a:pt x="13805765" y="3081930"/>
                    <a:pt x="13805765" y="3081930"/>
                  </a:cubicBezTo>
                  <a:cubicBezTo>
                    <a:pt x="13802799" y="3261955"/>
                    <a:pt x="13591295" y="3395607"/>
                    <a:pt x="13345873" y="3395607"/>
                  </a:cubicBezTo>
                  <a:close/>
                </a:path>
              </a:pathLst>
            </a:custGeom>
            <a:solidFill>
              <a:srgbClr val="FFFBE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80681" y="3199564"/>
            <a:ext cx="15220388" cy="3084154"/>
            <a:chOff x="0" y="0"/>
            <a:chExt cx="21082105" cy="4271932"/>
          </a:xfrm>
        </p:grpSpPr>
        <p:sp>
          <p:nvSpPr>
            <p:cNvPr id="6" name="Freeform 6"/>
            <p:cNvSpPr/>
            <p:nvPr/>
          </p:nvSpPr>
          <p:spPr>
            <a:xfrm>
              <a:off x="-1" y="0"/>
              <a:ext cx="21089765" cy="4271932"/>
            </a:xfrm>
            <a:custGeom>
              <a:avLst/>
              <a:gdLst/>
              <a:ahLst/>
              <a:cxnLst/>
              <a:rect l="l" t="t" r="r" b="b"/>
              <a:pathLst>
                <a:path w="21089765" h="4271932">
                  <a:moveTo>
                    <a:pt x="20583326" y="4255013"/>
                  </a:moveTo>
                  <a:cubicBezTo>
                    <a:pt x="20583326" y="4255013"/>
                    <a:pt x="20346330" y="4245044"/>
                    <a:pt x="19984190" y="4258488"/>
                  </a:cubicBezTo>
                  <a:cubicBezTo>
                    <a:pt x="19622053" y="4271932"/>
                    <a:pt x="490924" y="4271932"/>
                    <a:pt x="490924" y="4271932"/>
                  </a:cubicBezTo>
                  <a:cubicBezTo>
                    <a:pt x="245502" y="4271932"/>
                    <a:pt x="32509" y="4174664"/>
                    <a:pt x="31032" y="4014550"/>
                  </a:cubicBezTo>
                  <a:cubicBezTo>
                    <a:pt x="31032" y="4014550"/>
                    <a:pt x="0" y="2540358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20536777" y="0"/>
                    <a:pt x="20536777" y="0"/>
                  </a:cubicBezTo>
                  <a:cubicBezTo>
                    <a:pt x="20848677" y="0"/>
                    <a:pt x="21082106" y="101069"/>
                    <a:pt x="21074248" y="303616"/>
                  </a:cubicBezTo>
                  <a:cubicBezTo>
                    <a:pt x="21074248" y="303616"/>
                    <a:pt x="21072253" y="2368383"/>
                    <a:pt x="21081009" y="3314963"/>
                  </a:cubicBezTo>
                  <a:cubicBezTo>
                    <a:pt x="21089765" y="3608264"/>
                    <a:pt x="21043216" y="3941336"/>
                    <a:pt x="21043216" y="3941336"/>
                  </a:cubicBezTo>
                  <a:cubicBezTo>
                    <a:pt x="21040252" y="4121360"/>
                    <a:pt x="20828748" y="4255013"/>
                    <a:pt x="20583326" y="4255013"/>
                  </a:cubicBezTo>
                  <a:close/>
                </a:path>
              </a:pathLst>
            </a:custGeom>
            <a:solidFill>
              <a:srgbClr val="FFFBE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48256" y="222619"/>
            <a:ext cx="11466214" cy="1950886"/>
            <a:chOff x="0" y="0"/>
            <a:chExt cx="13307508" cy="22641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07509" cy="2264168"/>
            </a:xfrm>
            <a:custGeom>
              <a:avLst/>
              <a:gdLst/>
              <a:ahLst/>
              <a:cxnLst/>
              <a:rect l="l" t="t" r="r" b="b"/>
              <a:pathLst>
                <a:path w="13307509" h="2264168">
                  <a:moveTo>
                    <a:pt x="13183048" y="2264168"/>
                  </a:moveTo>
                  <a:lnTo>
                    <a:pt x="124460" y="2264168"/>
                  </a:lnTo>
                  <a:cubicBezTo>
                    <a:pt x="55880" y="2264168"/>
                    <a:pt x="0" y="2208288"/>
                    <a:pt x="0" y="21397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183048" y="0"/>
                  </a:lnTo>
                  <a:cubicBezTo>
                    <a:pt x="13251628" y="0"/>
                    <a:pt x="13307509" y="55880"/>
                    <a:pt x="13307509" y="124460"/>
                  </a:cubicBezTo>
                  <a:lnTo>
                    <a:pt x="13307509" y="2139708"/>
                  </a:lnTo>
                  <a:cubicBezTo>
                    <a:pt x="13307509" y="2208288"/>
                    <a:pt x="13251628" y="2264168"/>
                    <a:pt x="13183048" y="2264168"/>
                  </a:cubicBezTo>
                  <a:close/>
                </a:path>
              </a:pathLst>
            </a:custGeom>
            <a:solidFill>
              <a:srgbClr val="51604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188413"/>
            <a:ext cx="9846928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GB" sz="6500" spc="97">
                <a:solidFill>
                  <a:srgbClr val="FFFBEC"/>
                </a:solidFill>
                <a:latin typeface="More Sugar"/>
              </a:rPr>
              <a:t>Simple Past </a:t>
            </a:r>
          </a:p>
          <a:p>
            <a:pPr algn="ctr">
              <a:lnSpc>
                <a:spcPts val="7800"/>
              </a:lnSpc>
            </a:pPr>
            <a:r>
              <a:rPr lang="en-GB" sz="6500" spc="97">
                <a:solidFill>
                  <a:srgbClr val="FFFBEC"/>
                </a:solidFill>
                <a:latin typeface="More Sugar"/>
              </a:rPr>
              <a:t>&amp; Past Continuous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1307" y="6777885"/>
            <a:ext cx="17848428" cy="383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205" lvl="1" indent="-311785">
              <a:lnSpc>
                <a:spcPts val="4340"/>
              </a:lnSpc>
              <a:buFont typeface="Arial"/>
              <a:buChar char="•"/>
            </a:pPr>
            <a:r>
              <a:rPr lang="en-US" sz="2850" dirty="0">
                <a:solidFill>
                  <a:srgbClr val="253140"/>
                </a:solidFill>
                <a:latin typeface="Nunito"/>
              </a:rPr>
              <a:t>The </a:t>
            </a:r>
            <a:r>
              <a:rPr lang="en-US" sz="2850" dirty="0">
                <a:solidFill>
                  <a:srgbClr val="253140"/>
                </a:solidFill>
                <a:latin typeface="Nunito Bold"/>
              </a:rPr>
              <a:t>past continuous tense</a:t>
            </a:r>
            <a:r>
              <a:rPr lang="en-US" sz="2850" dirty="0">
                <a:solidFill>
                  <a:srgbClr val="253140"/>
                </a:solidFill>
                <a:latin typeface="Nunito"/>
              </a:rPr>
              <a:t> is used to talk about ongoing actions in the past.</a:t>
            </a:r>
            <a:endParaRPr lang="en-US" sz="2850" dirty="0"/>
          </a:p>
          <a:p>
            <a:pPr marL="624205" lvl="1" indent="-311785">
              <a:lnSpc>
                <a:spcPts val="4340"/>
              </a:lnSpc>
              <a:buFont typeface="Arial"/>
              <a:buChar char="•"/>
            </a:pPr>
            <a:r>
              <a:rPr lang="en-US" sz="2850" dirty="0">
                <a:solidFill>
                  <a:srgbClr val="253140"/>
                </a:solidFill>
                <a:latin typeface="Nunito"/>
              </a:rPr>
              <a:t>It describes actions that were happening at a specific time in the past.</a:t>
            </a:r>
          </a:p>
          <a:p>
            <a:pPr marL="624205" lvl="1" indent="-311785">
              <a:lnSpc>
                <a:spcPts val="4340"/>
              </a:lnSpc>
              <a:buFont typeface="Arial"/>
              <a:buChar char="•"/>
            </a:pPr>
            <a:r>
              <a:rPr lang="en-US" sz="2850" dirty="0">
                <a:solidFill>
                  <a:srgbClr val="253140"/>
                </a:solidFill>
                <a:latin typeface="Nunito"/>
              </a:rPr>
              <a:t>Examples:</a:t>
            </a:r>
          </a:p>
          <a:p>
            <a:pPr marL="1249045" lvl="2" indent="-415925">
              <a:lnSpc>
                <a:spcPts val="4340"/>
              </a:lnSpc>
              <a:buFont typeface="Arial"/>
              <a:buChar char="⚬"/>
            </a:pPr>
            <a:r>
              <a:rPr lang="en-US" sz="2850">
                <a:solidFill>
                  <a:srgbClr val="253140"/>
                </a:solidFill>
                <a:latin typeface="Nunito"/>
              </a:rPr>
              <a:t>The firefighters </a:t>
            </a:r>
            <a:r>
              <a:rPr lang="en-US" sz="2850" b="1" u="sng">
                <a:solidFill>
                  <a:srgbClr val="253140"/>
                </a:solidFill>
                <a:latin typeface="Nunito"/>
              </a:rPr>
              <a:t>were extinguishing</a:t>
            </a:r>
            <a:r>
              <a:rPr lang="en-US" sz="2850">
                <a:solidFill>
                  <a:srgbClr val="253140"/>
                </a:solidFill>
                <a:latin typeface="Nunito"/>
              </a:rPr>
              <a:t> the flames.</a:t>
            </a:r>
          </a:p>
          <a:p>
            <a:pPr marL="1249045" lvl="2" indent="-415925">
              <a:lnSpc>
                <a:spcPts val="4340"/>
              </a:lnSpc>
              <a:buFont typeface="Arial"/>
              <a:buChar char="⚬"/>
            </a:pPr>
            <a:r>
              <a:rPr lang="en-US" sz="2850" dirty="0">
                <a:solidFill>
                  <a:srgbClr val="253140"/>
                </a:solidFill>
                <a:latin typeface="Nunito"/>
              </a:rPr>
              <a:t>One of the paramedics </a:t>
            </a:r>
            <a:r>
              <a:rPr lang="en-US" sz="2850" b="1" u="sng" dirty="0">
                <a:solidFill>
                  <a:srgbClr val="253140"/>
                </a:solidFill>
                <a:latin typeface="Nunito"/>
              </a:rPr>
              <a:t>was treating</a:t>
            </a:r>
            <a:r>
              <a:rPr lang="en-US" sz="2850" dirty="0">
                <a:solidFill>
                  <a:srgbClr val="253140"/>
                </a:solidFill>
                <a:latin typeface="Nunito"/>
              </a:rPr>
              <a:t> the injured.</a:t>
            </a:r>
          </a:p>
          <a:p>
            <a:pPr marL="1249045" lvl="2" indent="-415925">
              <a:lnSpc>
                <a:spcPts val="4340"/>
              </a:lnSpc>
              <a:buFont typeface="Arial"/>
              <a:buChar char="⚬"/>
            </a:pPr>
            <a:r>
              <a:rPr lang="en-US" sz="2850" dirty="0">
                <a:solidFill>
                  <a:srgbClr val="253140"/>
                </a:solidFill>
                <a:latin typeface="Nunito"/>
              </a:rPr>
              <a:t>People </a:t>
            </a:r>
            <a:r>
              <a:rPr lang="en-US" sz="2850" b="1" u="sng" dirty="0">
                <a:solidFill>
                  <a:srgbClr val="253140"/>
                </a:solidFill>
                <a:latin typeface="Nunito"/>
              </a:rPr>
              <a:t>were evacuating</a:t>
            </a:r>
            <a:r>
              <a:rPr lang="en-US" sz="2850" dirty="0">
                <a:solidFill>
                  <a:srgbClr val="253140"/>
                </a:solidFill>
                <a:latin typeface="Nunito"/>
              </a:rPr>
              <a:t> the building.</a:t>
            </a:r>
          </a:p>
          <a:p>
            <a:pPr marL="0" lvl="0" indent="0">
              <a:lnSpc>
                <a:spcPts val="4340"/>
              </a:lnSpc>
            </a:pPr>
            <a:endParaRPr lang="en-US" sz="2893">
              <a:solidFill>
                <a:srgbClr val="253140"/>
              </a:solidFill>
              <a:latin typeface="Nuni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0681" y="3257398"/>
            <a:ext cx="15003197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 spc="84" dirty="0">
                <a:solidFill>
                  <a:srgbClr val="253140"/>
                </a:solidFill>
                <a:latin typeface="Nunito"/>
              </a:rPr>
              <a:t>The</a:t>
            </a:r>
            <a:r>
              <a:rPr lang="en-US" sz="2800" spc="84" dirty="0">
                <a:solidFill>
                  <a:srgbClr val="253140"/>
                </a:solidFill>
                <a:latin typeface="Nunito Bold"/>
              </a:rPr>
              <a:t> simple past tense</a:t>
            </a:r>
            <a:r>
              <a:rPr lang="en-US" sz="2800" spc="84" dirty="0">
                <a:solidFill>
                  <a:srgbClr val="253140"/>
                </a:solidFill>
                <a:latin typeface="Nunito"/>
              </a:rPr>
              <a:t> is used to talk about completed actions in the past.</a:t>
            </a:r>
            <a:endParaRPr lang="en-US" dirty="0"/>
          </a:p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 spc="84" dirty="0">
                <a:solidFill>
                  <a:srgbClr val="253140"/>
                </a:solidFill>
                <a:latin typeface="Nunito"/>
              </a:rPr>
              <a:t>It is used to describe events that happened at a specific time in the past.</a:t>
            </a:r>
          </a:p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 spc="84" dirty="0">
                <a:solidFill>
                  <a:srgbClr val="253140"/>
                </a:solidFill>
                <a:latin typeface="Nunito"/>
              </a:rPr>
              <a:t>Examples:</a:t>
            </a:r>
          </a:p>
          <a:p>
            <a:pPr marL="1209040" lvl="2" indent="-402590" algn="just">
              <a:lnSpc>
                <a:spcPts val="3920"/>
              </a:lnSpc>
              <a:buFont typeface="Arial"/>
              <a:buChar char="⚬"/>
            </a:pPr>
            <a:r>
              <a:rPr lang="en-US" sz="2800" spc="84" dirty="0">
                <a:solidFill>
                  <a:srgbClr val="253140"/>
                </a:solidFill>
                <a:latin typeface="Nunito"/>
              </a:rPr>
              <a:t>The fire alarm </a:t>
            </a:r>
            <a:r>
              <a:rPr lang="en-US" sz="2800" b="1" u="sng" spc="84" dirty="0">
                <a:solidFill>
                  <a:srgbClr val="253140"/>
                </a:solidFill>
                <a:latin typeface="Nunito"/>
              </a:rPr>
              <a:t>rang</a:t>
            </a:r>
            <a:r>
              <a:rPr lang="en-US" sz="2800" spc="84" dirty="0">
                <a:solidFill>
                  <a:srgbClr val="253140"/>
                </a:solidFill>
                <a:latin typeface="Nunito"/>
              </a:rPr>
              <a:t> loudly.</a:t>
            </a:r>
          </a:p>
          <a:p>
            <a:pPr marL="1209040" lvl="2" indent="-402590" algn="just">
              <a:lnSpc>
                <a:spcPts val="3920"/>
              </a:lnSpc>
              <a:buFont typeface="Arial"/>
              <a:buChar char="⚬"/>
            </a:pPr>
            <a:r>
              <a:rPr lang="en-US" sz="2800" spc="84" dirty="0">
                <a:solidFill>
                  <a:srgbClr val="253140"/>
                </a:solidFill>
                <a:latin typeface="Nunito"/>
              </a:rPr>
              <a:t>The ambulance </a:t>
            </a:r>
            <a:r>
              <a:rPr lang="en-US" sz="2800" b="1" u="sng" spc="84" dirty="0">
                <a:solidFill>
                  <a:srgbClr val="253140"/>
                </a:solidFill>
                <a:latin typeface="Nunito"/>
              </a:rPr>
              <a:t>arrived</a:t>
            </a:r>
            <a:r>
              <a:rPr lang="en-US" sz="2800" spc="84" dirty="0">
                <a:solidFill>
                  <a:srgbClr val="253140"/>
                </a:solidFill>
                <a:latin typeface="Nunito"/>
              </a:rPr>
              <a:t> quickly.</a:t>
            </a:r>
          </a:p>
          <a:p>
            <a:pPr marL="1209040" lvl="2" indent="-402590" algn="just">
              <a:lnSpc>
                <a:spcPts val="3920"/>
              </a:lnSpc>
              <a:buFont typeface="Arial"/>
              <a:buChar char="⚬"/>
            </a:pPr>
            <a:r>
              <a:rPr lang="en-US" sz="2800" spc="84" dirty="0">
                <a:solidFill>
                  <a:srgbClr val="253140"/>
                </a:solidFill>
                <a:latin typeface="Nunito"/>
              </a:rPr>
              <a:t>She </a:t>
            </a:r>
            <a:r>
              <a:rPr lang="en-US" sz="2800" b="1" u="sng" spc="84" dirty="0">
                <a:solidFill>
                  <a:srgbClr val="253140"/>
                </a:solidFill>
                <a:latin typeface="Nunito"/>
              </a:rPr>
              <a:t>called</a:t>
            </a:r>
            <a:r>
              <a:rPr lang="en-US" sz="2800" spc="84" dirty="0">
                <a:solidFill>
                  <a:srgbClr val="253140"/>
                </a:solidFill>
                <a:latin typeface="Nunito"/>
              </a:rPr>
              <a:t> for help.</a:t>
            </a:r>
          </a:p>
          <a:p>
            <a:pPr marL="0" lvl="0" indent="0" algn="r">
              <a:lnSpc>
                <a:spcPts val="3920"/>
              </a:lnSpc>
            </a:pPr>
            <a:endParaRPr lang="en-US" sz="2800" spc="84">
              <a:solidFill>
                <a:srgbClr val="253140"/>
              </a:solidFill>
              <a:latin typeface="Nunit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875628" y="989404"/>
            <a:ext cx="1486835" cy="2210160"/>
          </a:xfrm>
          <a:custGeom>
            <a:avLst/>
            <a:gdLst/>
            <a:ahLst/>
            <a:cxnLst/>
            <a:rect l="l" t="t" r="r" b="b"/>
            <a:pathLst>
              <a:path w="1486835" h="2210160">
                <a:moveTo>
                  <a:pt x="0" y="0"/>
                </a:moveTo>
                <a:lnTo>
                  <a:pt x="1486835" y="0"/>
                </a:lnTo>
                <a:lnTo>
                  <a:pt x="1486835" y="2210160"/>
                </a:lnTo>
                <a:lnTo>
                  <a:pt x="0" y="2210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084239">
            <a:off x="16613709" y="7976059"/>
            <a:ext cx="1772582" cy="580118"/>
          </a:xfrm>
          <a:custGeom>
            <a:avLst/>
            <a:gdLst/>
            <a:ahLst/>
            <a:cxnLst/>
            <a:rect l="l" t="t" r="r" b="b"/>
            <a:pathLst>
              <a:path w="1772582" h="580118">
                <a:moveTo>
                  <a:pt x="0" y="0"/>
                </a:moveTo>
                <a:lnTo>
                  <a:pt x="1772582" y="0"/>
                </a:lnTo>
                <a:lnTo>
                  <a:pt x="1772582" y="580117"/>
                </a:lnTo>
                <a:lnTo>
                  <a:pt x="0" y="580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6489" y="-687026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0" y="0"/>
                </a:lnTo>
                <a:lnTo>
                  <a:pt x="20957720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8208689" y="-1716790"/>
            <a:ext cx="2280156" cy="7272719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4" name="AutoShape 4"/>
          <p:cNvSpPr/>
          <p:nvPr/>
        </p:nvSpPr>
        <p:spPr>
          <a:xfrm rot="-5400000">
            <a:off x="8013081" y="-1920012"/>
            <a:ext cx="2280156" cy="7272719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5" name="TextBox 5"/>
          <p:cNvSpPr txBox="1"/>
          <p:nvPr/>
        </p:nvSpPr>
        <p:spPr>
          <a:xfrm>
            <a:off x="5712408" y="649548"/>
            <a:ext cx="6918187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spc="108" dirty="0">
                <a:solidFill>
                  <a:srgbClr val="253140"/>
                </a:solidFill>
                <a:latin typeface="More Sugar"/>
              </a:rPr>
              <a:t>Emergency Situations</a:t>
            </a:r>
          </a:p>
        </p:txBody>
      </p:sp>
      <p:sp>
        <p:nvSpPr>
          <p:cNvPr id="6" name="AutoShape 6"/>
          <p:cNvSpPr/>
          <p:nvPr/>
        </p:nvSpPr>
        <p:spPr>
          <a:xfrm>
            <a:off x="491902" y="3530459"/>
            <a:ext cx="16328415" cy="6062252"/>
          </a:xfrm>
          <a:prstGeom prst="rect">
            <a:avLst/>
          </a:prstGeom>
          <a:solidFill>
            <a:srgbClr val="DB9463"/>
          </a:solidFill>
        </p:spPr>
      </p:sp>
      <p:sp>
        <p:nvSpPr>
          <p:cNvPr id="7" name="AutoShape 7"/>
          <p:cNvSpPr/>
          <p:nvPr/>
        </p:nvSpPr>
        <p:spPr>
          <a:xfrm>
            <a:off x="805442" y="3778343"/>
            <a:ext cx="16453858" cy="5757218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8" name="TextBox 8"/>
          <p:cNvSpPr txBox="1"/>
          <p:nvPr/>
        </p:nvSpPr>
        <p:spPr>
          <a:xfrm>
            <a:off x="1064547" y="4237382"/>
            <a:ext cx="16709384" cy="468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910" lvl="1" indent="-338455">
              <a:lnSpc>
                <a:spcPts val="5333"/>
              </a:lnSpc>
              <a:buFont typeface="Arial"/>
              <a:buChar char="•"/>
            </a:pPr>
            <a:r>
              <a:rPr lang="en-US" sz="3100">
                <a:solidFill>
                  <a:srgbClr val="253140"/>
                </a:solidFill>
                <a:latin typeface="Nunito"/>
              </a:rPr>
              <a:t>In emergency situations, we can use both the simple past and past continuous tenses </a:t>
            </a:r>
            <a:r>
              <a:rPr lang="en-US" sz="3100" dirty="0">
                <a:solidFill>
                  <a:srgbClr val="253140"/>
                </a:solidFill>
                <a:latin typeface="Nunito"/>
              </a:rPr>
              <a:t>together to provide more details.</a:t>
            </a:r>
            <a:endParaRPr lang="en-US" sz="3100">
              <a:ea typeface="Calibri"/>
              <a:cs typeface="Calibri"/>
            </a:endParaRPr>
          </a:p>
          <a:p>
            <a:pPr marL="676910" lvl="1" indent="-338455">
              <a:lnSpc>
                <a:spcPts val="5333"/>
              </a:lnSpc>
              <a:buFont typeface="Arial"/>
              <a:buChar char="•"/>
            </a:pPr>
            <a:r>
              <a:rPr lang="en-US" sz="3100" dirty="0">
                <a:solidFill>
                  <a:srgbClr val="253140"/>
                </a:solidFill>
                <a:latin typeface="Nunito"/>
              </a:rPr>
              <a:t>Examples:</a:t>
            </a:r>
          </a:p>
          <a:p>
            <a:pPr marL="1354455" lvl="2" indent="-451485">
              <a:lnSpc>
                <a:spcPts val="5333"/>
              </a:lnSpc>
              <a:buFont typeface="Arial"/>
              <a:buChar char="⚬"/>
            </a:pPr>
            <a:r>
              <a:rPr lang="en-US" sz="3100" dirty="0">
                <a:solidFill>
                  <a:srgbClr val="253140"/>
                </a:solidFill>
                <a:latin typeface="Nunito"/>
              </a:rPr>
              <a:t>While the firefighters were extinguishing the flames, people were evacuating the building.</a:t>
            </a:r>
          </a:p>
          <a:p>
            <a:pPr marL="1354455" lvl="2" indent="-451485">
              <a:lnSpc>
                <a:spcPts val="5333"/>
              </a:lnSpc>
              <a:buFont typeface="Arial"/>
              <a:buChar char="⚬"/>
            </a:pPr>
            <a:r>
              <a:rPr lang="en-US" sz="3100" dirty="0">
                <a:solidFill>
                  <a:srgbClr val="253140"/>
                </a:solidFill>
                <a:latin typeface="Nunito"/>
              </a:rPr>
              <a:t>One of the paramedics was treating the injured when the police arrived.</a:t>
            </a:r>
          </a:p>
          <a:p>
            <a:pPr marL="0" lvl="0" indent="0" algn="ctr">
              <a:lnSpc>
                <a:spcPts val="5333"/>
              </a:lnSpc>
            </a:pPr>
            <a:endParaRPr lang="en-US" sz="3137">
              <a:solidFill>
                <a:srgbClr val="253140"/>
              </a:solidFill>
              <a:latin typeface="Nunito"/>
            </a:endParaRPr>
          </a:p>
        </p:txBody>
      </p:sp>
      <p:sp>
        <p:nvSpPr>
          <p:cNvPr id="9" name="Freeform 9"/>
          <p:cNvSpPr/>
          <p:nvPr/>
        </p:nvSpPr>
        <p:spPr>
          <a:xfrm rot="1180489" flipH="1" flipV="1">
            <a:off x="446357" y="3281243"/>
            <a:ext cx="1164686" cy="1231880"/>
          </a:xfrm>
          <a:custGeom>
            <a:avLst/>
            <a:gdLst/>
            <a:ahLst/>
            <a:cxnLst/>
            <a:rect l="l" t="t" r="r" b="b"/>
            <a:pathLst>
              <a:path w="1164686" h="1231880">
                <a:moveTo>
                  <a:pt x="1164686" y="1231880"/>
                </a:moveTo>
                <a:lnTo>
                  <a:pt x="0" y="1231880"/>
                </a:lnTo>
                <a:lnTo>
                  <a:pt x="0" y="0"/>
                </a:lnTo>
                <a:lnTo>
                  <a:pt x="1164686" y="0"/>
                </a:lnTo>
                <a:lnTo>
                  <a:pt x="1164686" y="12318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45034" y="7494528"/>
            <a:ext cx="2375145" cy="2464773"/>
          </a:xfrm>
          <a:custGeom>
            <a:avLst/>
            <a:gdLst/>
            <a:ahLst/>
            <a:cxnLst/>
            <a:rect l="l" t="t" r="r" b="b"/>
            <a:pathLst>
              <a:path w="2375145" h="2464773">
                <a:moveTo>
                  <a:pt x="0" y="0"/>
                </a:moveTo>
                <a:lnTo>
                  <a:pt x="2375145" y="0"/>
                </a:lnTo>
                <a:lnTo>
                  <a:pt x="2375145" y="2464773"/>
                </a:lnTo>
                <a:lnTo>
                  <a:pt x="0" y="2464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8616" y="0"/>
            <a:ext cx="1837699" cy="3148706"/>
          </a:xfrm>
          <a:custGeom>
            <a:avLst/>
            <a:gdLst/>
            <a:ahLst/>
            <a:cxnLst/>
            <a:rect l="l" t="t" r="r" b="b"/>
            <a:pathLst>
              <a:path w="1837699" h="3148706">
                <a:moveTo>
                  <a:pt x="0" y="0"/>
                </a:moveTo>
                <a:lnTo>
                  <a:pt x="1837699" y="0"/>
                </a:lnTo>
                <a:lnTo>
                  <a:pt x="1837699" y="3148706"/>
                </a:lnTo>
                <a:lnTo>
                  <a:pt x="0" y="3148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031521" y="1067629"/>
            <a:ext cx="1386454" cy="1386454"/>
          </a:xfrm>
          <a:custGeom>
            <a:avLst/>
            <a:gdLst/>
            <a:ahLst/>
            <a:cxnLst/>
            <a:rect l="l" t="t" r="r" b="b"/>
            <a:pathLst>
              <a:path w="1386454" h="1386454">
                <a:moveTo>
                  <a:pt x="0" y="0"/>
                </a:moveTo>
                <a:lnTo>
                  <a:pt x="1386455" y="0"/>
                </a:lnTo>
                <a:lnTo>
                  <a:pt x="1386455" y="1386455"/>
                </a:lnTo>
                <a:lnTo>
                  <a:pt x="0" y="13864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73122">
            <a:off x="15842820" y="756022"/>
            <a:ext cx="2179574" cy="1636662"/>
          </a:xfrm>
          <a:custGeom>
            <a:avLst/>
            <a:gdLst/>
            <a:ahLst/>
            <a:cxnLst/>
            <a:rect l="l" t="t" r="r" b="b"/>
            <a:pathLst>
              <a:path w="2179574" h="1636662">
                <a:moveTo>
                  <a:pt x="0" y="0"/>
                </a:moveTo>
                <a:lnTo>
                  <a:pt x="2179574" y="0"/>
                </a:lnTo>
                <a:lnTo>
                  <a:pt x="2179574" y="1636662"/>
                </a:lnTo>
                <a:lnTo>
                  <a:pt x="0" y="1636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10385" y="2490896"/>
            <a:ext cx="622221" cy="630243"/>
          </a:xfrm>
          <a:custGeom>
            <a:avLst/>
            <a:gdLst/>
            <a:ahLst/>
            <a:cxnLst/>
            <a:rect l="l" t="t" r="r" b="b"/>
            <a:pathLst>
              <a:path w="622221" h="630243">
                <a:moveTo>
                  <a:pt x="0" y="0"/>
                </a:moveTo>
                <a:lnTo>
                  <a:pt x="622222" y="0"/>
                </a:lnTo>
                <a:lnTo>
                  <a:pt x="622222" y="630242"/>
                </a:lnTo>
                <a:lnTo>
                  <a:pt x="0" y="6302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09536" y="-349236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1" y="0"/>
                </a:lnTo>
                <a:lnTo>
                  <a:pt x="20957721" y="11782581"/>
                </a:lnTo>
                <a:lnTo>
                  <a:pt x="0" y="1178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91098" y="5542055"/>
            <a:ext cx="6195444" cy="3936427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4" name="AutoShape 4"/>
          <p:cNvSpPr/>
          <p:nvPr/>
        </p:nvSpPr>
        <p:spPr>
          <a:xfrm>
            <a:off x="990183" y="5815296"/>
            <a:ext cx="7401084" cy="4244055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5" name="AutoShape 5"/>
          <p:cNvSpPr/>
          <p:nvPr/>
        </p:nvSpPr>
        <p:spPr>
          <a:xfrm>
            <a:off x="591098" y="626204"/>
            <a:ext cx="6195444" cy="3936427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6" name="AutoShape 6"/>
          <p:cNvSpPr/>
          <p:nvPr/>
        </p:nvSpPr>
        <p:spPr>
          <a:xfrm>
            <a:off x="990183" y="899445"/>
            <a:ext cx="7401084" cy="4244055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7" name="TextBox 7"/>
          <p:cNvSpPr txBox="1"/>
          <p:nvPr/>
        </p:nvSpPr>
        <p:spPr>
          <a:xfrm>
            <a:off x="1934915" y="1106296"/>
            <a:ext cx="5304702" cy="498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4744">
                <a:solidFill>
                  <a:srgbClr val="253140"/>
                </a:solidFill>
                <a:latin typeface="Nunito"/>
              </a:rPr>
              <a:t>What were you doing when the fire alarm rang?</a:t>
            </a:r>
          </a:p>
          <a:p>
            <a:pPr algn="ctr">
              <a:lnSpc>
                <a:spcPts val="8064"/>
              </a:lnSpc>
            </a:pPr>
            <a:endParaRPr lang="en-US" sz="4744">
              <a:solidFill>
                <a:srgbClr val="253140"/>
              </a:solidFill>
              <a:latin typeface="Nunito"/>
            </a:endParaRPr>
          </a:p>
          <a:p>
            <a:pPr marL="0" lvl="0" indent="0" algn="ctr">
              <a:lnSpc>
                <a:spcPts val="8064"/>
              </a:lnSpc>
            </a:pPr>
            <a:endParaRPr lang="en-US" sz="4744">
              <a:solidFill>
                <a:srgbClr val="253140"/>
              </a:solidFill>
              <a:latin typeface="Nunito"/>
            </a:endParaRP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1937275" y="-957708"/>
            <a:ext cx="2773978" cy="7870072"/>
            <a:chOff x="0" y="0"/>
            <a:chExt cx="1742828" cy="4944588"/>
          </a:xfrm>
        </p:grpSpPr>
        <p:sp>
          <p:nvSpPr>
            <p:cNvPr id="9" name="Freeform 9"/>
            <p:cNvSpPr/>
            <p:nvPr/>
          </p:nvSpPr>
          <p:spPr>
            <a:xfrm>
              <a:off x="-9098" y="-6509"/>
              <a:ext cx="1757158" cy="4976641"/>
            </a:xfrm>
            <a:custGeom>
              <a:avLst/>
              <a:gdLst/>
              <a:ahLst/>
              <a:cxnLst/>
              <a:rect l="l" t="t" r="r" b="b"/>
              <a:pathLst>
                <a:path w="1757158" h="4976641">
                  <a:moveTo>
                    <a:pt x="63030" y="4383088"/>
                  </a:moveTo>
                  <a:cubicBezTo>
                    <a:pt x="63030" y="4383088"/>
                    <a:pt x="0" y="4136524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864085" y="6965"/>
                  </a:cubicBezTo>
                  <a:lnTo>
                    <a:pt x="864086" y="6965"/>
                  </a:lnTo>
                  <a:cubicBezTo>
                    <a:pt x="1080833" y="16819"/>
                    <a:pt x="1285148" y="36481"/>
                    <a:pt x="1419337" y="101690"/>
                  </a:cubicBezTo>
                  <a:cubicBezTo>
                    <a:pt x="1675383" y="226120"/>
                    <a:pt x="1757158" y="459160"/>
                    <a:pt x="1751670" y="704684"/>
                  </a:cubicBezTo>
                  <a:cubicBezTo>
                    <a:pt x="1751670" y="704684"/>
                    <a:pt x="1708382" y="1013073"/>
                    <a:pt x="1715816" y="1248607"/>
                  </a:cubicBezTo>
                  <a:cubicBezTo>
                    <a:pt x="1722939" y="4124889"/>
                    <a:pt x="1730095" y="4320493"/>
                    <a:pt x="1730095" y="4320493"/>
                  </a:cubicBezTo>
                  <a:cubicBezTo>
                    <a:pt x="1713414" y="4536225"/>
                    <a:pt x="1598770" y="4746837"/>
                    <a:pt x="1401901" y="4858461"/>
                  </a:cubicBezTo>
                  <a:cubicBezTo>
                    <a:pt x="1251549" y="4943709"/>
                    <a:pt x="1053518" y="4958807"/>
                    <a:pt x="826972" y="4948066"/>
                  </a:cubicBezTo>
                  <a:lnTo>
                    <a:pt x="826972" y="4948066"/>
                  </a:lnTo>
                  <a:cubicBezTo>
                    <a:pt x="645952" y="4942789"/>
                    <a:pt x="384604" y="4976642"/>
                    <a:pt x="254278" y="4867484"/>
                  </a:cubicBezTo>
                  <a:cubicBezTo>
                    <a:pt x="145767" y="4776599"/>
                    <a:pt x="81795" y="4583287"/>
                    <a:pt x="63030" y="4383088"/>
                  </a:cubicBezTo>
                  <a:close/>
                </a:path>
              </a:pathLst>
            </a:custGeom>
            <a:solidFill>
              <a:srgbClr val="FFFBE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116498" y="2128120"/>
            <a:ext cx="641553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GB" sz="3700" spc="56" dirty="0">
                <a:solidFill>
                  <a:srgbClr val="51604D"/>
                </a:solidFill>
                <a:latin typeface="Nunito"/>
              </a:rPr>
              <a:t>Practise with these questions and come up with your own responses.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0841" y="6100066"/>
            <a:ext cx="6319770" cy="362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42"/>
              </a:lnSpc>
            </a:pPr>
            <a:r>
              <a:rPr lang="en-US" sz="4319">
                <a:solidFill>
                  <a:srgbClr val="253140"/>
                </a:solidFill>
                <a:latin typeface="Nunito"/>
              </a:rPr>
              <a:t>What were the paramedics doing while the police were securing the area?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424179" y="5542055"/>
            <a:ext cx="6195444" cy="3936427"/>
          </a:xfrm>
          <a:prstGeom prst="rect">
            <a:avLst/>
          </a:prstGeom>
          <a:solidFill>
            <a:srgbClr val="51604D"/>
          </a:solidFill>
        </p:spPr>
      </p:sp>
      <p:sp>
        <p:nvSpPr>
          <p:cNvPr id="13" name="AutoShape 13"/>
          <p:cNvSpPr/>
          <p:nvPr/>
        </p:nvSpPr>
        <p:spPr>
          <a:xfrm>
            <a:off x="9823264" y="5815296"/>
            <a:ext cx="7401084" cy="4244055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14" name="TextBox 14"/>
          <p:cNvSpPr txBox="1"/>
          <p:nvPr/>
        </p:nvSpPr>
        <p:spPr>
          <a:xfrm>
            <a:off x="10699948" y="6090541"/>
            <a:ext cx="5647717" cy="28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9"/>
              </a:lnSpc>
            </a:pPr>
            <a:r>
              <a:rPr lang="en-US" sz="4611">
                <a:solidFill>
                  <a:srgbClr val="253140"/>
                </a:solidFill>
                <a:latin typeface="Nunito"/>
              </a:rPr>
              <a:t>What happened after everyone evacuated the building?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986915" y="192228"/>
            <a:ext cx="2493918" cy="2285335"/>
          </a:xfrm>
          <a:custGeom>
            <a:avLst/>
            <a:gdLst/>
            <a:ahLst/>
            <a:cxnLst/>
            <a:rect l="l" t="t" r="r" b="b"/>
            <a:pathLst>
              <a:path w="2493918" h="2285335">
                <a:moveTo>
                  <a:pt x="0" y="0"/>
                </a:moveTo>
                <a:lnTo>
                  <a:pt x="2493917" y="0"/>
                </a:lnTo>
                <a:lnTo>
                  <a:pt x="2493917" y="2285336"/>
                </a:lnTo>
                <a:lnTo>
                  <a:pt x="0" y="228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4860" y="-747790"/>
            <a:ext cx="20957720" cy="11782581"/>
          </a:xfrm>
          <a:custGeom>
            <a:avLst/>
            <a:gdLst/>
            <a:ahLst/>
            <a:cxnLst/>
            <a:rect l="l" t="t" r="r" b="b"/>
            <a:pathLst>
              <a:path w="20957720" h="11782581">
                <a:moveTo>
                  <a:pt x="0" y="0"/>
                </a:moveTo>
                <a:lnTo>
                  <a:pt x="20957720" y="0"/>
                </a:lnTo>
                <a:lnTo>
                  <a:pt x="20957720" y="11782580"/>
                </a:lnTo>
                <a:lnTo>
                  <a:pt x="0" y="11782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3560675" y="2039687"/>
            <a:ext cx="11272484" cy="6490685"/>
          </a:xfrm>
          <a:prstGeom prst="rect">
            <a:avLst/>
          </a:prstGeom>
          <a:solidFill>
            <a:srgbClr val="FFFBEC"/>
          </a:solidFill>
        </p:spPr>
      </p:sp>
      <p:sp>
        <p:nvSpPr>
          <p:cNvPr id="4" name="TextBox 4"/>
          <p:cNvSpPr txBox="1"/>
          <p:nvPr/>
        </p:nvSpPr>
        <p:spPr>
          <a:xfrm>
            <a:off x="4363979" y="3871955"/>
            <a:ext cx="9560042" cy="340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3000" spc="195">
                <a:solidFill>
                  <a:srgbClr val="333034"/>
                </a:solidFill>
                <a:latin typeface="More Sugar"/>
              </a:rPr>
              <a:t>THANK YOU!</a:t>
            </a:r>
          </a:p>
        </p:txBody>
      </p:sp>
      <p:sp>
        <p:nvSpPr>
          <p:cNvPr id="5" name="AutoShape 5"/>
          <p:cNvSpPr/>
          <p:nvPr/>
        </p:nvSpPr>
        <p:spPr>
          <a:xfrm rot="-5406310">
            <a:off x="3455144" y="317952"/>
            <a:ext cx="3067825" cy="0"/>
          </a:xfrm>
          <a:prstGeom prst="line">
            <a:avLst/>
          </a:prstGeom>
          <a:ln w="19050" cap="rnd">
            <a:solidFill>
              <a:srgbClr val="7272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503428" y="1366348"/>
            <a:ext cx="984675" cy="990076"/>
          </a:xfrm>
          <a:custGeom>
            <a:avLst/>
            <a:gdLst/>
            <a:ahLst/>
            <a:cxnLst/>
            <a:rect l="l" t="t" r="r" b="b"/>
            <a:pathLst>
              <a:path w="984675" h="990076">
                <a:moveTo>
                  <a:pt x="0" y="0"/>
                </a:moveTo>
                <a:lnTo>
                  <a:pt x="984675" y="0"/>
                </a:lnTo>
                <a:lnTo>
                  <a:pt x="984675" y="990076"/>
                </a:lnTo>
                <a:lnTo>
                  <a:pt x="0" y="99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-5406310">
            <a:off x="12097235" y="317952"/>
            <a:ext cx="3067825" cy="0"/>
          </a:xfrm>
          <a:prstGeom prst="line">
            <a:avLst/>
          </a:prstGeom>
          <a:ln w="19050" cap="rnd">
            <a:solidFill>
              <a:srgbClr val="7272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3145519" y="1366348"/>
            <a:ext cx="984675" cy="990076"/>
          </a:xfrm>
          <a:custGeom>
            <a:avLst/>
            <a:gdLst/>
            <a:ahLst/>
            <a:cxnLst/>
            <a:rect l="l" t="t" r="r" b="b"/>
            <a:pathLst>
              <a:path w="984675" h="990076">
                <a:moveTo>
                  <a:pt x="0" y="0"/>
                </a:moveTo>
                <a:lnTo>
                  <a:pt x="984675" y="0"/>
                </a:lnTo>
                <a:lnTo>
                  <a:pt x="984675" y="990076"/>
                </a:lnTo>
                <a:lnTo>
                  <a:pt x="0" y="99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18652" y="5983556"/>
            <a:ext cx="3934080" cy="4098000"/>
          </a:xfrm>
          <a:custGeom>
            <a:avLst/>
            <a:gdLst/>
            <a:ahLst/>
            <a:cxnLst/>
            <a:rect l="l" t="t" r="r" b="b"/>
            <a:pathLst>
              <a:path w="3934080" h="4098000">
                <a:moveTo>
                  <a:pt x="0" y="0"/>
                </a:moveTo>
                <a:lnTo>
                  <a:pt x="3934081" y="0"/>
                </a:lnTo>
                <a:lnTo>
                  <a:pt x="3934081" y="4098000"/>
                </a:lnTo>
                <a:lnTo>
                  <a:pt x="0" y="409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871555">
            <a:off x="2796896" y="7907320"/>
            <a:ext cx="1971804" cy="645318"/>
          </a:xfrm>
          <a:custGeom>
            <a:avLst/>
            <a:gdLst/>
            <a:ahLst/>
            <a:cxnLst/>
            <a:rect l="l" t="t" r="r" b="b"/>
            <a:pathLst>
              <a:path w="1971804" h="645318">
                <a:moveTo>
                  <a:pt x="0" y="0"/>
                </a:moveTo>
                <a:lnTo>
                  <a:pt x="1971804" y="0"/>
                </a:lnTo>
                <a:lnTo>
                  <a:pt x="1971804" y="645317"/>
                </a:lnTo>
                <a:lnTo>
                  <a:pt x="0" y="645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1467" y="2504007"/>
            <a:ext cx="2371475" cy="448424"/>
          </a:xfrm>
          <a:custGeom>
            <a:avLst/>
            <a:gdLst/>
            <a:ahLst/>
            <a:cxnLst/>
            <a:rect l="l" t="t" r="r" b="b"/>
            <a:pathLst>
              <a:path w="2371475" h="448424">
                <a:moveTo>
                  <a:pt x="0" y="0"/>
                </a:moveTo>
                <a:lnTo>
                  <a:pt x="2371475" y="0"/>
                </a:lnTo>
                <a:lnTo>
                  <a:pt x="2371475" y="448425"/>
                </a:lnTo>
                <a:lnTo>
                  <a:pt x="0" y="448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348</Words>
  <Application>Microsoft Office PowerPoint</Application>
  <PresentationFormat>Custom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More Sugar</vt:lpstr>
      <vt:lpstr>Nunito Bold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6 Module 2</dc:title>
  <cp:lastModifiedBy>Madihah Rehana binti Ku Othman</cp:lastModifiedBy>
  <cp:revision>46</cp:revision>
  <dcterms:created xsi:type="dcterms:W3CDTF">2006-08-16T00:00:00Z</dcterms:created>
  <dcterms:modified xsi:type="dcterms:W3CDTF">2023-07-12T07:03:57Z</dcterms:modified>
  <dc:identifier>DAFlgBSl6Ps</dc:identifier>
</cp:coreProperties>
</file>